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260749224528754"/>
          <c:y val="0.5545535833132027"/>
          <c:w val="0.45338062694993314"/>
          <c:h val="0.387842036937521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1.1337628251014078E-2"/>
                  <c:y val="-0.1974815497700191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0.31693748508709135"/>
                  <c:y val="-4.7057330053292448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7.1391076115485423E-3"/>
                  <c:y val="-0.1948449663039888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8.1836554521593885E-2"/>
                  <c:y val="-0.1326419940545150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0.20742292474634699"/>
                  <c:y val="-0.11399800052152181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8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Расходы на реализацию долгосрочной целевой программы "Развитие агропромышленного комплекса"</c:v>
                </c:pt>
                <c:pt idx="1">
                  <c:v>Расходы на выполнение функций департаментом и подведомственным казенным учреждением</c:v>
                </c:pt>
                <c:pt idx="2">
                  <c:v>Расходы в рамках инвестиционного проекта "Реконструкция и техническое перевооружение СГМУП "Сургутский хлебозавод"</c:v>
                </c:pt>
                <c:pt idx="3">
                  <c:v>Расходы на обеспечение жилыми помещениями детей-сирот</c:v>
                </c:pt>
              </c:strCache>
            </c:str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90295</c:v>
                </c:pt>
                <c:pt idx="1">
                  <c:v>183853.4</c:v>
                </c:pt>
                <c:pt idx="2">
                  <c:v>50000</c:v>
                </c:pt>
                <c:pt idx="3">
                  <c:v>36158.400000000001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.jpe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Excel_97-20032.xls"/><Relationship Id="rId5" Type="http://schemas.openxmlformats.org/officeDocument/2006/relationships/image" Target="../media/image1.emf"/><Relationship Id="rId4" Type="http://schemas.openxmlformats.org/officeDocument/2006/relationships/oleObject" Target="../embeddings/_____Microsoft_Excel_97-2003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имущественных и земельных отношений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5475249" y="676378"/>
            <a:ext cx="3539486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департамента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5318135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Лист" r:id="rId4" imgW="5553024" imgH="2457583" progId="Excel.Sheet.8">
                  <p:embed/>
                </p:oleObj>
              </mc:Choice>
              <mc:Fallback>
                <p:oleObj name="Лист" r:id="rId4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6483581" y="3629799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360 306,8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3798024" y="6558349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360 306,8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2971800" y="394849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2862792"/>
              </p:ext>
            </p:extLst>
          </p:nvPr>
        </p:nvGraphicFramePr>
        <p:xfrm>
          <a:off x="2472928" y="4086998"/>
          <a:ext cx="4572000" cy="2719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Лист" r:id="rId6" imgW="4010143" imgH="2809901" progId="Excel.Sheet.8">
                  <p:embed/>
                </p:oleObj>
              </mc:Choice>
              <mc:Fallback>
                <p:oleObj name="Лист" r:id="rId6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2928" y="4086998"/>
                        <a:ext cx="4572000" cy="27194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90180232"/>
              </p:ext>
            </p:extLst>
          </p:nvPr>
        </p:nvGraphicFramePr>
        <p:xfrm>
          <a:off x="4953000" y="703011"/>
          <a:ext cx="4191000" cy="3245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85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45</cp:revision>
  <cp:lastPrinted>2011-11-15T10:16:01Z</cp:lastPrinted>
  <dcterms:modified xsi:type="dcterms:W3CDTF">2011-11-15T10:16:04Z</dcterms:modified>
</cp:coreProperties>
</file>