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CCCC"/>
    <a:srgbClr val="9AE189"/>
    <a:srgbClr val="FFFFCC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oleObject" Target="../embeddings/_____Microsoft_Excel_97-20033.xls"/><Relationship Id="rId3" Type="http://schemas.openxmlformats.org/officeDocument/2006/relationships/image" Target="../media/image5.jpe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11" Type="http://schemas.openxmlformats.org/officeDocument/2006/relationships/image" Target="../media/image3.png"/><Relationship Id="rId5" Type="http://schemas.openxmlformats.org/officeDocument/2006/relationships/oleObject" Target="../embeddings/_____Microsoft_Excel_97-20031.xls"/><Relationship Id="rId10" Type="http://schemas.openxmlformats.org/officeDocument/2006/relationships/oleObject" Target="../embeddings/_____Microsoft_Excel_97-20032.xls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Комитет по здравоохранению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468972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/>
        </p:nvGraphicFramePr>
        <p:xfrm>
          <a:off x="-9525" y="903288"/>
          <a:ext cx="5318125" cy="242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Лист" r:id="rId5" imgW="5316173" imgH="2426418" progId="Excel.Sheet.8">
                  <p:embed/>
                </p:oleObj>
              </mc:Choice>
              <mc:Fallback>
                <p:oleObj name="Лист" r:id="rId5" imgW="5316173" imgH="2426418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318125" cy="2424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1" name="Диаграмма 4"/>
          <p:cNvGraphicFramePr>
            <a:graphicFrameLocks/>
          </p:cNvGraphicFramePr>
          <p:nvPr/>
        </p:nvGraphicFramePr>
        <p:xfrm>
          <a:off x="-50800" y="3816350"/>
          <a:ext cx="5816600" cy="308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r:id="rId7" imgW="5816088" imgH="3078747" progId="Excel.Chart.8">
                  <p:embed/>
                </p:oleObj>
              </mc:Choice>
              <mc:Fallback>
                <p:oleObj r:id="rId7" imgW="5816088" imgH="3078747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3816350"/>
                        <a:ext cx="5816600" cy="308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747838" y="6419850"/>
            <a:ext cx="20367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1 017 721,0</a:t>
            </a:r>
          </a:p>
        </p:txBody>
      </p:sp>
      <p:graphicFrame>
        <p:nvGraphicFramePr>
          <p:cNvPr id="2063" name="Диаграмма 25"/>
          <p:cNvGraphicFramePr>
            <a:graphicFrameLocks/>
          </p:cNvGraphicFramePr>
          <p:nvPr/>
        </p:nvGraphicFramePr>
        <p:xfrm>
          <a:off x="4521200" y="3840163"/>
          <a:ext cx="4673600" cy="307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Лист" r:id="rId10" imgW="4669941" imgH="3078747" progId="Excel.Sheet.8">
                  <p:embed/>
                </p:oleObj>
              </mc:Choice>
              <mc:Fallback>
                <p:oleObj name="Лист" r:id="rId10" imgW="4669941" imgH="3078747" progId="Excel.Sheet.8">
                  <p:embed/>
                  <p:pic>
                    <p:nvPicPr>
                      <p:cNvPr id="0" name="Диаграмма 2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200" y="3840163"/>
                        <a:ext cx="4673600" cy="307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6248400" y="6419850"/>
            <a:ext cx="19224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>
                <a:latin typeface="Times New Roman" pitchFamily="18" charset="0"/>
                <a:cs typeface="Times New Roman" pitchFamily="18" charset="0"/>
              </a:rPr>
              <a:t>Всего расходов: 171 403,3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6119986"/>
              </p:ext>
            </p:extLst>
          </p:nvPr>
        </p:nvGraphicFramePr>
        <p:xfrm>
          <a:off x="4749800" y="903288"/>
          <a:ext cx="444500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Лист" r:id="rId13" imgW="4448192" imgH="2809901" progId="Excel.Sheet.8">
                  <p:embed/>
                </p:oleObj>
              </mc:Choice>
              <mc:Fallback>
                <p:oleObj name="Лист" r:id="rId13" imgW="4448192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903288"/>
                        <a:ext cx="444500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096000" y="3140075"/>
            <a:ext cx="20367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>
                <a:latin typeface="Times New Roman" pitchFamily="18" charset="0"/>
                <a:cs typeface="Times New Roman" pitchFamily="18" charset="0"/>
              </a:rPr>
              <a:t>Всего расходов: 1 189 124,3</a:t>
            </a: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60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Office Theme</vt:lpstr>
      <vt:lpstr>Лист</vt:lpstr>
      <vt:lpstr>Диаграмма Microsoft Excel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34</cp:revision>
  <cp:lastPrinted>2011-11-15T10:13:19Z</cp:lastPrinted>
  <dcterms:modified xsi:type="dcterms:W3CDTF">2011-11-15T10:13:21Z</dcterms:modified>
</cp:coreProperties>
</file>