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81800" cy="9918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744714701109904E-2"/>
          <c:y val="0.37929122257609965"/>
          <c:w val="0.53320509305961328"/>
          <c:h val="0.456169892739101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44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3541170290025903"/>
                  <c:y val="-0.1231330438274592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7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1270191833012826"/>
                  <c:y val="-9.214268512700177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30648015297889353"/>
                  <c:y val="3.6507149740002375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0.10515509873426403"/>
                  <c:y val="0.30145237904603878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0.11842502258212823"/>
                  <c:y val="-0.1575210828462629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8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0.15665596919830346"/>
                  <c:y val="-0.1318658860247420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0.10355974786260638"/>
                  <c:y val="-3.4729489379055699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0.17321538726186822"/>
                  <c:y val="9.026346197641811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-0.41215369731022039"/>
                  <c:y val="3.12772891582968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-0.39664229513836768"/>
                  <c:y val="-0.4541567063997330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0"/>
              <c:layout>
                <c:manualLayout>
                  <c:x val="8.7884980118924871E-2"/>
                  <c:y val="0.1489829545861674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1"/>
              <c:layout>
                <c:manualLayout>
                  <c:x val="-0.12439614452867773"/>
                  <c:y val="0.1228177630203652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2"/>
              <c:layout>
                <c:manualLayout>
                  <c:x val="-0.23093580752007556"/>
                  <c:y val="1.508082809189376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3"/>
              <c:layout>
                <c:manualLayout>
                  <c:x val="-0.13568107884826724"/>
                  <c:y val="8.7730311539191332E-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4"/>
              <c:layout>
                <c:manualLayout>
                  <c:x val="-0.2548211470213449"/>
                  <c:y val="8.176240724996315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5"/>
              <c:layout>
                <c:manualLayout>
                  <c:x val="-0.28002666879958626"/>
                  <c:y val="-0.2600727077418573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6"/>
              <c:layout>
                <c:manualLayout>
                  <c:x val="-0.30155827308018063"/>
                  <c:y val="-0.1285501413311641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7"/>
              <c:layout>
                <c:manualLayout>
                  <c:x val="-0.28859618463048814"/>
                  <c:y val="-3.408210448069481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9"/>
              <c:layout>
                <c:manualLayout>
                  <c:x val="-8.8484973325722027E-2"/>
                  <c:y val="-0.2660219194931082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0"/>
              <c:layout>
                <c:manualLayout>
                  <c:x val="5.1354312642917482E-2"/>
                  <c:y val="-0.2691068113427566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в рамках ведомственных целевых программ в качестве соадминистратора по технической поддержке техники, содержания и развития муниципальной информационной системы</c:v>
                </c:pt>
                <c:pt idx="1">
                  <c:v>Повышение эффективности расходов бюджета</c:v>
                </c:pt>
              </c:strCache>
            </c:strRef>
          </c:cat>
          <c:val>
            <c:numRef>
              <c:f>Лист1!$B$2:$B$3</c:f>
              <c:numCache>
                <c:formatCode>_-* #,##0.0_р_._-;\-* #,##0.0_р_._-;_-* "-"??_р_._-;_-@_-</c:formatCode>
                <c:ptCount val="2"/>
                <c:pt idx="0">
                  <c:v>25947.7</c:v>
                </c:pt>
                <c:pt idx="1">
                  <c:v>3760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1055274811785699"/>
          <c:y val="0.33235342864869111"/>
          <c:w val="0.40477389944077413"/>
          <c:h val="0.394641969247026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20"/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spPr>
              <a:solidFill>
                <a:srgbClr val="FFFFCC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-5.0407085384571665E-3"/>
                  <c:y val="-0.24336258924131948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7.9675029054885826E-2"/>
                  <c:y val="-9.820470578559154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0.23166134625838958"/>
                  <c:y val="-0.1859596565058152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0.10433222894955692"/>
                  <c:y val="-7.109584414904686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0.10907836973845059"/>
                  <c:y val="-3.3169295876798691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0.27467910568234999"/>
                  <c:y val="0.1723754733886715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-0.30662464981871967"/>
                  <c:y val="-0.1380188894385881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выполнение функций подведомственным казенным учреждением</c:v>
                </c:pt>
                <c:pt idx="1">
                  <c:v>Расходы на техническую поддержку техники, содержание и развитие информационной системы структурных подразделений Администрации города и муниципальных казенных учреждений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77464.7</c:v>
                </c:pt>
                <c:pt idx="1">
                  <c:v>70742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2.xls"/><Relationship Id="rId3" Type="http://schemas.openxmlformats.org/officeDocument/2006/relationships/image" Target="../media/image3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11" Type="http://schemas.openxmlformats.org/officeDocument/2006/relationships/chart" Target="../charts/chart2.xml"/><Relationship Id="rId5" Type="http://schemas.openxmlformats.org/officeDocument/2006/relationships/oleObject" Target="../embeddings/_____Microsoft_Excel_97-20031.xls"/><Relationship Id="rId10" Type="http://schemas.openxmlformats.org/officeDocument/2006/relationships/chart" Target="../charts/chart1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Управление связи и информатизации Администрации города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542370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1932648"/>
              </p:ext>
            </p:extLst>
          </p:nvPr>
        </p:nvGraphicFramePr>
        <p:xfrm>
          <a:off x="-9525" y="903288"/>
          <a:ext cx="5507038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" name="Лист" r:id="rId5" imgW="5553024" imgH="2457583" progId="Excel.Sheet.8">
                  <p:embed/>
                </p:oleObj>
              </mc:Choice>
              <mc:Fallback>
                <p:oleObj name="Лист" r:id="rId5" imgW="5553024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507038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828800" y="6463780"/>
            <a:ext cx="18448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29 707,7</a:t>
            </a:r>
            <a:endParaRPr lang="ru-RU" sz="12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2757006"/>
              </p:ext>
            </p:extLst>
          </p:nvPr>
        </p:nvGraphicFramePr>
        <p:xfrm>
          <a:off x="5165232" y="751807"/>
          <a:ext cx="400685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" name="Лист" r:id="rId8" imgW="4010143" imgH="2809901" progId="Excel.Sheet.8">
                  <p:embed/>
                </p:oleObj>
              </mc:Choice>
              <mc:Fallback>
                <p:oleObj name="Лист" r:id="rId8" imgW="4010143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232" y="751807"/>
                        <a:ext cx="4006850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383517" y="3232665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177 914,4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954551700"/>
              </p:ext>
            </p:extLst>
          </p:nvPr>
        </p:nvGraphicFramePr>
        <p:xfrm>
          <a:off x="0" y="3648164"/>
          <a:ext cx="5365969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82732126"/>
              </p:ext>
            </p:extLst>
          </p:nvPr>
        </p:nvGraphicFramePr>
        <p:xfrm>
          <a:off x="4727359" y="3648163"/>
          <a:ext cx="4416641" cy="320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5" name="TextBox 30"/>
          <p:cNvSpPr txBox="1">
            <a:spLocks noChangeArrowheads="1"/>
          </p:cNvSpPr>
          <p:nvPr/>
        </p:nvSpPr>
        <p:spPr bwMode="auto">
          <a:xfrm>
            <a:off x="6248400" y="6457529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148 206,7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111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58</cp:revision>
  <cp:lastPrinted>2011-11-15T10:03:23Z</cp:lastPrinted>
  <dcterms:modified xsi:type="dcterms:W3CDTF">2011-11-15T10:03:42Z</dcterms:modified>
</cp:coreProperties>
</file>